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14-09-2023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14-09-2023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14-09-2023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14-09-2023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14-09-2023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14-09-2023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14-09-2023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14-09-2023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14-09-2023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14-09-2023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14-09-2023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14-09-2023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br>
              <a:rPr lang="en-IN" dirty="0"/>
            </a:br>
            <a:r>
              <a:rPr lang="en-US" b="1" dirty="0"/>
              <a:t>      E-Content          </a:t>
            </a:r>
            <a:br>
              <a:rPr lang="en-IN" dirty="0"/>
            </a:br>
            <a:r>
              <a:rPr lang="en-US" b="1" dirty="0"/>
              <a:t> Department : Commerce</a:t>
            </a:r>
            <a:br>
              <a:rPr lang="en-IN" dirty="0"/>
            </a:br>
            <a:r>
              <a:rPr lang="en-US" b="1" dirty="0"/>
              <a:t>Semester: I (Honours)</a:t>
            </a:r>
            <a:br>
              <a:rPr lang="en-IN" dirty="0"/>
            </a:br>
            <a:r>
              <a:rPr lang="en-US" b="1" dirty="0"/>
              <a:t>Session</a:t>
            </a:r>
            <a:r>
              <a:rPr lang="en-US" b="1"/>
              <a:t>: 2022-2023</a:t>
            </a:r>
            <a:br>
              <a:rPr lang="en-IN" dirty="0"/>
            </a:br>
            <a:r>
              <a:rPr lang="en-US" sz="2800" b="1" dirty="0"/>
              <a:t>Subject : Management Theory ( BCOMH 103 GE-1 )</a:t>
            </a:r>
            <a:br>
              <a:rPr lang="en-IN" sz="2800" dirty="0"/>
            </a:br>
            <a:r>
              <a:rPr lang="en-US" b="1" dirty="0"/>
              <a:t>Topic: CONTROL</a:t>
            </a:r>
            <a:br>
              <a:rPr lang="en-IN" dirty="0"/>
            </a:br>
            <a:r>
              <a:rPr lang="en-US" sz="3900" b="1" dirty="0"/>
              <a:t>Name of Teacher : Prof. </a:t>
            </a:r>
            <a:r>
              <a:rPr lang="en-US" sz="3900" b="1" dirty="0" err="1"/>
              <a:t>Kalyan</a:t>
            </a:r>
            <a:r>
              <a:rPr lang="en-US" sz="3900" b="1" dirty="0"/>
              <a:t> Kanti </a:t>
            </a:r>
            <a:r>
              <a:rPr lang="en-US" sz="3900" b="1" dirty="0" err="1"/>
              <a:t>Dutta</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40968"/>
            <a:ext cx="8229600" cy="1143000"/>
          </a:xfrm>
        </p:spPr>
        <p:txBody>
          <a:bodyPr>
            <a:normAutofit fontScale="90000"/>
          </a:bodyPr>
          <a:lstStyle/>
          <a:p>
            <a:r>
              <a:rPr lang="en-IN" b="1" dirty="0"/>
              <a:t> </a:t>
            </a:r>
            <a:r>
              <a:rPr lang="en-US" sz="2200" b="1" dirty="0"/>
              <a:t>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a:t>
            </a:r>
            <a:endParaRPr lang="en-IN" sz="22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a:t>Definition of control</a:t>
            </a:r>
            <a:endParaRPr lang="en-IN" dirty="0"/>
          </a:p>
        </p:txBody>
      </p:sp>
    </p:spTree>
    <p:extLst>
      <p:ext uri="{BB962C8B-B14F-4D97-AF65-F5344CB8AC3E}">
        <p14:creationId xmlns:p14="http://schemas.microsoft.com/office/powerpoint/2010/main" val="354864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Features of control</a:t>
            </a:r>
            <a:endParaRPr lang="en-IN" dirty="0"/>
          </a:p>
        </p:txBody>
      </p:sp>
      <p:sp>
        <p:nvSpPr>
          <p:cNvPr id="4" name="TextBox 3"/>
          <p:cNvSpPr txBox="1"/>
          <p:nvPr/>
        </p:nvSpPr>
        <p:spPr>
          <a:xfrm>
            <a:off x="2555776" y="1412776"/>
            <a:ext cx="3941977" cy="4524315"/>
          </a:xfrm>
          <a:prstGeom prst="rect">
            <a:avLst/>
          </a:prstGeom>
          <a:noFill/>
        </p:spPr>
        <p:txBody>
          <a:bodyPr wrap="none" rtlCol="0">
            <a:spAutoFit/>
          </a:bodyPr>
          <a:lstStyle/>
          <a:p>
            <a:r>
              <a:rPr lang="en-US" b="1" dirty="0"/>
              <a:t>1 purposiveness </a:t>
            </a:r>
            <a:endParaRPr lang="en-IN" dirty="0"/>
          </a:p>
          <a:p>
            <a:r>
              <a:rPr lang="en-US" b="1" dirty="0"/>
              <a:t>2  flexibility </a:t>
            </a:r>
            <a:endParaRPr lang="en-IN" dirty="0"/>
          </a:p>
          <a:p>
            <a:r>
              <a:rPr lang="en-US" b="1" dirty="0"/>
              <a:t>3 speed and promptness </a:t>
            </a:r>
            <a:endParaRPr lang="en-IN" dirty="0"/>
          </a:p>
          <a:p>
            <a:r>
              <a:rPr lang="en-US" b="1" dirty="0"/>
              <a:t>4 Economical </a:t>
            </a:r>
            <a:endParaRPr lang="en-IN" dirty="0"/>
          </a:p>
          <a:p>
            <a:r>
              <a:rPr lang="en-US" b="1" dirty="0"/>
              <a:t>5 Easy to understand </a:t>
            </a:r>
            <a:endParaRPr lang="en-IN" dirty="0"/>
          </a:p>
          <a:p>
            <a:r>
              <a:rPr lang="en-US" b="1" dirty="0"/>
              <a:t>6 Continuity </a:t>
            </a:r>
            <a:endParaRPr lang="en-IN" dirty="0"/>
          </a:p>
          <a:p>
            <a:r>
              <a:rPr lang="en-US" b="1" dirty="0"/>
              <a:t>7 strategic control </a:t>
            </a:r>
            <a:endParaRPr lang="en-IN" dirty="0"/>
          </a:p>
          <a:p>
            <a:r>
              <a:rPr lang="en-US" b="1" dirty="0"/>
              <a:t>8 control of exceptions </a:t>
            </a:r>
            <a:endParaRPr lang="en-IN" dirty="0"/>
          </a:p>
          <a:p>
            <a:r>
              <a:rPr lang="en-US" b="1" dirty="0"/>
              <a:t>9 Objectivity of control criterion </a:t>
            </a:r>
            <a:endParaRPr lang="en-IN" dirty="0"/>
          </a:p>
          <a:p>
            <a:r>
              <a:rPr lang="en-US" b="1" dirty="0"/>
              <a:t>10 Pervasiveness </a:t>
            </a:r>
            <a:endParaRPr lang="en-IN" dirty="0"/>
          </a:p>
          <a:p>
            <a:r>
              <a:rPr lang="en-US" b="1" dirty="0"/>
              <a:t>11 Timeliness </a:t>
            </a:r>
            <a:endParaRPr lang="en-IN" dirty="0"/>
          </a:p>
          <a:p>
            <a:r>
              <a:rPr lang="en-US" b="1" dirty="0"/>
              <a:t>12 Forward looking </a:t>
            </a:r>
            <a:endParaRPr lang="en-IN" dirty="0"/>
          </a:p>
          <a:p>
            <a:r>
              <a:rPr lang="en-US" b="1" dirty="0"/>
              <a:t>13 Preventive efforts </a:t>
            </a:r>
            <a:endParaRPr lang="en-IN" dirty="0"/>
          </a:p>
          <a:p>
            <a:r>
              <a:rPr lang="en-US" b="1" dirty="0"/>
              <a:t>14 Integrated and co- ordinated efforts </a:t>
            </a:r>
            <a:endParaRPr lang="en-IN" dirty="0"/>
          </a:p>
          <a:p>
            <a:r>
              <a:rPr lang="en-US" b="1" dirty="0"/>
              <a:t>15 Function of the last or final stage  </a:t>
            </a:r>
            <a:endParaRPr lang="en-IN" dirty="0"/>
          </a:p>
          <a:p>
            <a:endParaRPr lang="en-IN" dirty="0"/>
          </a:p>
        </p:txBody>
      </p:sp>
    </p:spTree>
    <p:extLst>
      <p:ext uri="{BB962C8B-B14F-4D97-AF65-F5344CB8AC3E}">
        <p14:creationId xmlns:p14="http://schemas.microsoft.com/office/powerpoint/2010/main" val="254199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Organisational</a:t>
            </a:r>
            <a:r>
              <a:rPr lang="en-US" b="1" u="sng" dirty="0"/>
              <a:t> Factors Creating the Needs of Control</a:t>
            </a:r>
            <a:br>
              <a:rPr lang="en-IN" dirty="0"/>
            </a:br>
            <a:endParaRPr lang="en-IN" dirty="0"/>
          </a:p>
        </p:txBody>
      </p:sp>
      <p:sp>
        <p:nvSpPr>
          <p:cNvPr id="3" name="Content Placeholder 2"/>
          <p:cNvSpPr>
            <a:spLocks noGrp="1"/>
          </p:cNvSpPr>
          <p:nvPr>
            <p:ph idx="1"/>
          </p:nvPr>
        </p:nvSpPr>
        <p:spPr/>
        <p:txBody>
          <a:bodyPr/>
          <a:lstStyle/>
          <a:p>
            <a:pPr algn="ctr"/>
            <a:r>
              <a:rPr lang="en-US" b="1" dirty="0"/>
              <a:t>1 changes </a:t>
            </a:r>
            <a:endParaRPr lang="en-IN" dirty="0"/>
          </a:p>
          <a:p>
            <a:pPr algn="ctr"/>
            <a:r>
              <a:rPr lang="en-US" b="1" dirty="0"/>
              <a:t>2 Complexity</a:t>
            </a:r>
            <a:endParaRPr lang="en-IN" dirty="0"/>
          </a:p>
          <a:p>
            <a:pPr algn="ctr"/>
            <a:r>
              <a:rPr lang="en-US" b="1" dirty="0"/>
              <a:t>3 Mistakes and error</a:t>
            </a:r>
            <a:endParaRPr lang="en-IN" dirty="0"/>
          </a:p>
          <a:p>
            <a:pPr algn="ctr"/>
            <a:r>
              <a:rPr lang="en-US" b="1" dirty="0"/>
              <a:t>4 Delegation of Authority</a:t>
            </a:r>
            <a:endParaRPr lang="en-IN" dirty="0"/>
          </a:p>
          <a:p>
            <a:pPr algn="ctr"/>
            <a:r>
              <a:rPr lang="en-US" b="1" dirty="0"/>
              <a:t>5 Conformance</a:t>
            </a:r>
            <a:endParaRPr lang="en-IN" dirty="0"/>
          </a:p>
          <a:p>
            <a:endParaRPr lang="en-IN" dirty="0"/>
          </a:p>
        </p:txBody>
      </p:sp>
    </p:spTree>
    <p:extLst>
      <p:ext uri="{BB962C8B-B14F-4D97-AF65-F5344CB8AC3E}">
        <p14:creationId xmlns:p14="http://schemas.microsoft.com/office/powerpoint/2010/main" val="3694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Importance / Advantages of Control</a:t>
            </a:r>
            <a:endParaRPr lang="en-IN" dirty="0"/>
          </a:p>
        </p:txBody>
      </p:sp>
      <p:sp>
        <p:nvSpPr>
          <p:cNvPr id="3" name="Content Placeholder 2"/>
          <p:cNvSpPr>
            <a:spLocks noGrp="1"/>
          </p:cNvSpPr>
          <p:nvPr>
            <p:ph idx="1"/>
          </p:nvPr>
        </p:nvSpPr>
        <p:spPr/>
        <p:txBody>
          <a:bodyPr>
            <a:normAutofit fontScale="62500" lnSpcReduction="20000"/>
          </a:bodyPr>
          <a:lstStyle/>
          <a:p>
            <a:r>
              <a:rPr lang="en-US" b="1" dirty="0"/>
              <a:t>1 policy verification</a:t>
            </a:r>
            <a:endParaRPr lang="en-IN" dirty="0"/>
          </a:p>
          <a:p>
            <a:r>
              <a:rPr lang="en-US" b="1" dirty="0"/>
              <a:t>2 Foundation of future work</a:t>
            </a:r>
            <a:endParaRPr lang="en-IN" dirty="0"/>
          </a:p>
          <a:p>
            <a:r>
              <a:rPr lang="en-US" b="1" dirty="0"/>
              <a:t>3 Removal of managerial weakness</a:t>
            </a:r>
            <a:endParaRPr lang="en-IN" dirty="0"/>
          </a:p>
          <a:p>
            <a:r>
              <a:rPr lang="en-US" b="1" dirty="0"/>
              <a:t>4 Establishment of co- ordination and integration</a:t>
            </a:r>
            <a:endParaRPr lang="en-IN" dirty="0"/>
          </a:p>
          <a:p>
            <a:r>
              <a:rPr lang="en-US" b="1" dirty="0"/>
              <a:t>5 Advantages of decentralization</a:t>
            </a:r>
            <a:endParaRPr lang="en-IN" dirty="0"/>
          </a:p>
          <a:p>
            <a:r>
              <a:rPr lang="en-US" b="1" dirty="0"/>
              <a:t>6 Supervision of work as per pre- determined standard</a:t>
            </a:r>
            <a:endParaRPr lang="en-IN" dirty="0"/>
          </a:p>
          <a:p>
            <a:r>
              <a:rPr lang="en-US" b="1" dirty="0"/>
              <a:t>7  Getting accurate things done</a:t>
            </a:r>
            <a:endParaRPr lang="en-IN" dirty="0"/>
          </a:p>
          <a:p>
            <a:r>
              <a:rPr lang="en-US" b="1" dirty="0"/>
              <a:t>8 Provisions for corrective actions</a:t>
            </a:r>
            <a:endParaRPr lang="en-IN" dirty="0"/>
          </a:p>
          <a:p>
            <a:r>
              <a:rPr lang="en-US" b="1" dirty="0"/>
              <a:t>9 removal of differences between expectations and achievements</a:t>
            </a:r>
            <a:endParaRPr lang="en-IN" dirty="0"/>
          </a:p>
          <a:p>
            <a:r>
              <a:rPr lang="en-US" b="1" dirty="0"/>
              <a:t>10 Protections against wastage of time , resources and capacities </a:t>
            </a:r>
            <a:endParaRPr lang="en-IN" dirty="0"/>
          </a:p>
          <a:p>
            <a:r>
              <a:rPr lang="en-US" b="1" dirty="0"/>
              <a:t>11 Establishment of discipline and order</a:t>
            </a:r>
            <a:endParaRPr lang="en-IN" dirty="0"/>
          </a:p>
          <a:p>
            <a:r>
              <a:rPr lang="en-US" b="1" dirty="0"/>
              <a:t>12 Creation of encouragement and inspiration</a:t>
            </a:r>
            <a:endParaRPr lang="en-IN" dirty="0"/>
          </a:p>
          <a:p>
            <a:r>
              <a:rPr lang="en-US" b="1" dirty="0"/>
              <a:t>13 Increases in productivity</a:t>
            </a:r>
            <a:endParaRPr lang="en-IN" dirty="0"/>
          </a:p>
          <a:p>
            <a:r>
              <a:rPr lang="en-US" b="1" dirty="0"/>
              <a:t>14 Advantages of decision- making</a:t>
            </a:r>
            <a:endParaRPr lang="en-IN" dirty="0"/>
          </a:p>
        </p:txBody>
      </p:sp>
    </p:spTree>
    <p:extLst>
      <p:ext uri="{BB962C8B-B14F-4D97-AF65-F5344CB8AC3E}">
        <p14:creationId xmlns:p14="http://schemas.microsoft.com/office/powerpoint/2010/main" val="3191209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LIMITATIONS/ DISADVANTAGES OF CONTROL </a:t>
            </a:r>
            <a:endParaRPr lang="en-IN" sz="3200" dirty="0"/>
          </a:p>
        </p:txBody>
      </p:sp>
      <p:sp>
        <p:nvSpPr>
          <p:cNvPr id="3" name="Content Placeholder 2"/>
          <p:cNvSpPr>
            <a:spLocks noGrp="1"/>
          </p:cNvSpPr>
          <p:nvPr>
            <p:ph idx="1"/>
          </p:nvPr>
        </p:nvSpPr>
        <p:spPr/>
        <p:txBody>
          <a:bodyPr>
            <a:normAutofit fontScale="92500" lnSpcReduction="20000"/>
          </a:bodyPr>
          <a:lstStyle/>
          <a:p>
            <a:r>
              <a:rPr lang="en-US" b="1" dirty="0"/>
              <a:t>1 Difficulty in determination of control</a:t>
            </a:r>
            <a:endParaRPr lang="en-IN" dirty="0"/>
          </a:p>
          <a:p>
            <a:r>
              <a:rPr lang="en-US" b="1" dirty="0"/>
              <a:t>2 faulty evaluation process</a:t>
            </a:r>
            <a:endParaRPr lang="en-IN" dirty="0"/>
          </a:p>
          <a:p>
            <a:r>
              <a:rPr lang="en-US" b="1" dirty="0"/>
              <a:t>3 Difficult in implementation of corrective measures</a:t>
            </a:r>
            <a:endParaRPr lang="en-IN" dirty="0"/>
          </a:p>
          <a:p>
            <a:r>
              <a:rPr lang="en-US" b="1" dirty="0"/>
              <a:t>4 Reduction in production and disturbance in Industrial peace</a:t>
            </a:r>
            <a:endParaRPr lang="en-IN" dirty="0"/>
          </a:p>
          <a:p>
            <a:r>
              <a:rPr lang="en-US" b="1" dirty="0"/>
              <a:t>5 lack of flexibility</a:t>
            </a:r>
            <a:endParaRPr lang="en-IN" dirty="0"/>
          </a:p>
          <a:p>
            <a:r>
              <a:rPr lang="en-US" b="1" dirty="0"/>
              <a:t>6 Disadvantages in identifying actual reasons of failure</a:t>
            </a:r>
            <a:endParaRPr lang="en-IN" dirty="0"/>
          </a:p>
          <a:p>
            <a:r>
              <a:rPr lang="en-US" b="1" dirty="0"/>
              <a:t>7 Expensive process</a:t>
            </a:r>
            <a:endParaRPr lang="en-IN" dirty="0"/>
          </a:p>
        </p:txBody>
      </p:sp>
    </p:spTree>
    <p:extLst>
      <p:ext uri="{BB962C8B-B14F-4D97-AF65-F5344CB8AC3E}">
        <p14:creationId xmlns:p14="http://schemas.microsoft.com/office/powerpoint/2010/main" val="843387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329</Words>
  <Application>Microsoft Office PowerPoint</Application>
  <PresentationFormat>On-screen Show (4:3)</PresentationFormat>
  <Paragraphs>48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KHATRA ADIBASI MAHAVIDYALAYA       E-Content            Department : Commerce Semester: I (Honours) Session: 2022-2023 Subject : Management Theory ( BCOMH 103 GE-1 ) Topic: CONTROL Name of Teacher : Prof. Kalyan Kanti Dutta </vt:lpstr>
      <vt:lpstr> 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vt:lpstr>
      <vt:lpstr>Features of control</vt:lpstr>
      <vt:lpstr>Organisational Factors Creating the Needs of Control </vt:lpstr>
      <vt:lpstr>Importance / Advantages of Control</vt:lpstr>
      <vt:lpstr>LIMITATIONS/ DISADVANTAGES OF CONTROL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USER</cp:lastModifiedBy>
  <cp:revision>5</cp:revision>
  <dcterms:created xsi:type="dcterms:W3CDTF">2023-01-09T07:06:20Z</dcterms:created>
  <dcterms:modified xsi:type="dcterms:W3CDTF">2023-09-14T05:54:04Z</dcterms:modified>
</cp:coreProperties>
</file>